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EG" sz="6000" b="1" dirty="0" smtClean="0"/>
              <a:t>مقدمة عن برنامج الصيدلة الاكلينيكة </a:t>
            </a:r>
            <a:endParaRPr lang="ar-EG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ar-EG" sz="4400" dirty="0" smtClean="0"/>
              <a:t> </a:t>
            </a:r>
            <a:r>
              <a:rPr lang="ar-EG" sz="4400" dirty="0" smtClean="0"/>
              <a:t>تعتبر </a:t>
            </a:r>
            <a:r>
              <a:rPr lang="ar-EG" sz="4400" dirty="0" smtClean="0"/>
              <a:t>الصيدلة </a:t>
            </a:r>
            <a:r>
              <a:rPr lang="ar-EG" sz="4400" dirty="0" smtClean="0"/>
              <a:t>الإكلينيكية </a:t>
            </a:r>
            <a:r>
              <a:rPr lang="ar-EG" sz="4400" dirty="0" smtClean="0"/>
              <a:t>من برامج الصيدلة المتقدمة على مستوى العالم.</a:t>
            </a:r>
            <a:endParaRPr lang="en-US" sz="4400" dirty="0" smtClean="0"/>
          </a:p>
          <a:p>
            <a:pPr algn="just">
              <a:buNone/>
            </a:pPr>
            <a:r>
              <a:rPr lang="ar-EG" sz="4400" dirty="0" smtClean="0"/>
              <a:t>يهدف هذا البرنامج </a:t>
            </a:r>
            <a:r>
              <a:rPr lang="ar-EG" sz="4400" dirty="0" smtClean="0"/>
              <a:t>إلى إعداد صيدلي </a:t>
            </a:r>
            <a:r>
              <a:rPr lang="ar-EG" sz="4400" dirty="0" smtClean="0"/>
              <a:t>متمرس يشارك مع الفريق </a:t>
            </a:r>
            <a:r>
              <a:rPr lang="ar-EG" sz="4400" dirty="0" smtClean="0"/>
              <a:t>الطبي </a:t>
            </a:r>
            <a:r>
              <a:rPr lang="ar-EG" sz="4400" dirty="0" smtClean="0"/>
              <a:t>المعالج للمريض </a:t>
            </a:r>
            <a:r>
              <a:rPr lang="ar-EG" sz="4400" dirty="0" smtClean="0"/>
              <a:t>في </a:t>
            </a:r>
            <a:r>
              <a:rPr lang="ar-EG" sz="4400" dirty="0" smtClean="0"/>
              <a:t>تقديم كافة أنواع الرعاية الصحية.</a:t>
            </a:r>
            <a:endParaRPr lang="ar-EG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ar-EG" sz="6700" b="1" i="1" dirty="0" smtClean="0"/>
              <a:t> مميزات </a:t>
            </a:r>
            <a:r>
              <a:rPr lang="ar-EG" sz="6700" b="1" i="1" dirty="0" smtClean="0"/>
              <a:t>برنامج الصيدلة </a:t>
            </a:r>
            <a:r>
              <a:rPr lang="ar-EG" sz="6700" b="1" i="1" dirty="0" smtClean="0"/>
              <a:t>الإكلينيكية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z="2800" dirty="0" smtClean="0"/>
              <a:t>هذا النظام يعتمد على نظام الساعات المعتمدة وهو من أحدث النظم العالمية المتبعة </a:t>
            </a:r>
            <a:r>
              <a:rPr lang="ar-EG" sz="2800" dirty="0" smtClean="0"/>
              <a:t>في </a:t>
            </a:r>
            <a:r>
              <a:rPr lang="ar-EG" sz="2800" dirty="0" smtClean="0"/>
              <a:t>التعليم.</a:t>
            </a:r>
            <a:endParaRPr lang="en-US" sz="2800" dirty="0" smtClean="0"/>
          </a:p>
          <a:p>
            <a:pPr lvl="0"/>
            <a:r>
              <a:rPr lang="ar-EG" sz="2800" dirty="0" smtClean="0"/>
              <a:t>تعتبر فرصة جيدة لدراسة أحدث النظم العالمية </a:t>
            </a:r>
            <a:r>
              <a:rPr lang="ar-EG" sz="2800" dirty="0" smtClean="0"/>
              <a:t>في </a:t>
            </a:r>
            <a:r>
              <a:rPr lang="ar-EG" sz="2800" dirty="0" smtClean="0"/>
              <a:t>نظام الصيدلة على مستوى العالم.</a:t>
            </a:r>
            <a:endParaRPr lang="en-US" sz="2800" dirty="0" smtClean="0"/>
          </a:p>
          <a:p>
            <a:pPr lvl="0"/>
            <a:r>
              <a:rPr lang="ar-EG" sz="2800" dirty="0" smtClean="0"/>
              <a:t>تعتبر فرصة جيدة لخريج الصيدلة لممارسة مهنة الصيدلة كعضو </a:t>
            </a:r>
            <a:r>
              <a:rPr lang="ar-EG" sz="2800" dirty="0" smtClean="0"/>
              <a:t>في </a:t>
            </a:r>
            <a:r>
              <a:rPr lang="ar-EG" sz="2800" dirty="0" smtClean="0"/>
              <a:t>الفريق </a:t>
            </a:r>
            <a:r>
              <a:rPr lang="ar-EG" sz="2800" dirty="0" smtClean="0"/>
              <a:t>الطبي </a:t>
            </a:r>
            <a:r>
              <a:rPr lang="ar-EG" sz="2800" dirty="0" smtClean="0"/>
              <a:t>المتكامل لمعالجة المريض.</a:t>
            </a:r>
            <a:endParaRPr lang="en-US" sz="2800" dirty="0" smtClean="0"/>
          </a:p>
          <a:p>
            <a:pPr lvl="0"/>
            <a:r>
              <a:rPr lang="ar-EG" sz="2800" dirty="0" smtClean="0"/>
              <a:t>تعتبر فرصة جيدة لخريج الصيدلة </a:t>
            </a:r>
            <a:r>
              <a:rPr lang="ar-EG" sz="2800" dirty="0" smtClean="0"/>
              <a:t>الإكلينيكية </a:t>
            </a:r>
            <a:r>
              <a:rPr lang="ar-EG" sz="2800" dirty="0" smtClean="0"/>
              <a:t>للعمل </a:t>
            </a:r>
            <a:r>
              <a:rPr lang="ar-EG" sz="2800" dirty="0" smtClean="0"/>
              <a:t>في </a:t>
            </a:r>
            <a:r>
              <a:rPr lang="ar-EG" sz="2800" dirty="0" smtClean="0"/>
              <a:t>المستشفيات الحكومية والخاصة حيث أن أولوية العمل تفضل </a:t>
            </a:r>
            <a:r>
              <a:rPr lang="ar-EG" sz="2800" dirty="0" smtClean="0"/>
              <a:t>الصيدلي الأكلينيكى.</a:t>
            </a:r>
            <a:endParaRPr lang="en-US" sz="2800" dirty="0" smtClean="0"/>
          </a:p>
          <a:p>
            <a:pPr lvl="0"/>
            <a:r>
              <a:rPr lang="ar-EG" sz="2800" dirty="0" smtClean="0"/>
              <a:t>فرص العمل متعددة لخريج الصيدلة </a:t>
            </a:r>
            <a:r>
              <a:rPr lang="ar-EG" sz="2800" dirty="0" smtClean="0"/>
              <a:t>الإكلينيكية </a:t>
            </a:r>
            <a:r>
              <a:rPr lang="ar-EG" sz="2800" dirty="0" smtClean="0"/>
              <a:t>للعمل بالدول العربية.</a:t>
            </a:r>
            <a:endParaRPr lang="en-US" sz="2800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ar-EG" sz="6000" b="1" i="1" dirty="0" smtClean="0"/>
              <a:t> الرؤيــــــة الخاصــــة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ar-EG" sz="6000" b="1" i="1" dirty="0" smtClean="0"/>
              <a:t>ببرنامــج الصيدلــــة </a:t>
            </a:r>
            <a:r>
              <a:rPr lang="ar-EG" sz="6000" b="1" i="1" dirty="0" smtClean="0"/>
              <a:t>الاكلينيكيه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ar-EG" sz="4800" dirty="0" smtClean="0"/>
              <a:t>أن يكون لبرنامج الصيدلة </a:t>
            </a:r>
            <a:r>
              <a:rPr lang="ar-EG" sz="4800" dirty="0" smtClean="0"/>
              <a:t>الإكلينيكية </a:t>
            </a:r>
            <a:r>
              <a:rPr lang="ar-EG" sz="4800" dirty="0" smtClean="0"/>
              <a:t>– كلية الصيدلة – جامعة طنطا </a:t>
            </a:r>
            <a:r>
              <a:rPr lang="ar-EG" sz="4800" dirty="0" err="1" smtClean="0"/>
              <a:t>الريادة</a:t>
            </a:r>
            <a:r>
              <a:rPr lang="ar-EG" sz="4800" dirty="0" smtClean="0"/>
              <a:t> </a:t>
            </a:r>
            <a:r>
              <a:rPr lang="ar-EG" sz="4800" dirty="0" smtClean="0"/>
              <a:t>على المستوى المحلي </a:t>
            </a:r>
            <a:r>
              <a:rPr lang="ar-EG" sz="4800" dirty="0" smtClean="0"/>
              <a:t>والإقليمي </a:t>
            </a:r>
            <a:r>
              <a:rPr lang="ar-EG" sz="4800" dirty="0" smtClean="0"/>
              <a:t>في جودة التعليم الصيدلي وخاصة في مجال الصيدلة </a:t>
            </a:r>
            <a:r>
              <a:rPr lang="ar-EG" sz="4800" dirty="0" smtClean="0"/>
              <a:t>الإكلينيكية </a:t>
            </a:r>
            <a:r>
              <a:rPr lang="ar-EG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sz="6000" b="1" i="1" dirty="0" smtClean="0"/>
              <a:t/>
            </a:r>
            <a:br>
              <a:rPr lang="ar-EG" sz="6000" b="1" i="1" dirty="0" smtClean="0"/>
            </a:br>
            <a:r>
              <a:rPr lang="ar-EG" sz="6700" b="1" i="1" dirty="0" smtClean="0"/>
              <a:t>رسالة </a:t>
            </a:r>
            <a:r>
              <a:rPr lang="ar-EG" sz="6700" b="1" i="1" dirty="0" smtClean="0"/>
              <a:t>برنامج الصيدلة </a:t>
            </a:r>
            <a:r>
              <a:rPr lang="ar-EG" sz="6700" b="1" i="1" dirty="0" smtClean="0"/>
              <a:t>الإكلينيكية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ar-EG" sz="4000" dirty="0" smtClean="0"/>
              <a:t>تقديم برنامج صيدلة إكلينيكية متطور في تأهيل صيادلة أكفاء قادرين على المنافسة داخل وخارج الوطن في تقديم كافة الخدمات الصيدلية وخاصة في مجال الصيدلة </a:t>
            </a:r>
            <a:r>
              <a:rPr lang="ar-EG" sz="4000" dirty="0" smtClean="0"/>
              <a:t>الإكلينيكية  </a:t>
            </a:r>
            <a:r>
              <a:rPr lang="ar-EG" sz="4000" dirty="0" smtClean="0"/>
              <a:t>والذي يؤدي إلى رفع مستوى الرعاية الصحية والارتقاء بمفهوم الصيدلة </a:t>
            </a:r>
            <a:r>
              <a:rPr lang="ar-EG" sz="4000" dirty="0" smtClean="0"/>
              <a:t>الإكلينيكية </a:t>
            </a:r>
            <a:r>
              <a:rPr lang="ar-EG" sz="4000" dirty="0" smtClean="0"/>
              <a:t>على مستوى الممارسة والبحث </a:t>
            </a:r>
            <a:r>
              <a:rPr lang="ar-EG" sz="4000" dirty="0" smtClean="0"/>
              <a:t>العلمي</a:t>
            </a:r>
            <a:endParaRPr lang="en-US" sz="4000" dirty="0" smtClean="0"/>
          </a:p>
          <a:p>
            <a:pPr algn="just">
              <a:buNone/>
            </a:pPr>
            <a:endParaRPr lang="ar-E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179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مقدمة عن برنامج الصيدلة الاكلينيكة </vt:lpstr>
      <vt:lpstr>  مميزات برنامج الصيدلة الإكلينيكية</vt:lpstr>
      <vt:lpstr>  الرؤيــــــة الخاصــــة ببرنامــج الصيدلــــة الاكلينيكيه</vt:lpstr>
      <vt:lpstr> رسالة برنامج الصيدلة الإكلينيكية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</dc:creator>
  <cp:lastModifiedBy>win</cp:lastModifiedBy>
  <cp:revision>6</cp:revision>
  <dcterms:created xsi:type="dcterms:W3CDTF">2006-08-16T00:00:00Z</dcterms:created>
  <dcterms:modified xsi:type="dcterms:W3CDTF">2017-07-16T15:15:46Z</dcterms:modified>
</cp:coreProperties>
</file>